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847" autoAdjust="0"/>
    <p:restoredTop sz="94660"/>
  </p:normalViewPr>
  <p:slideViewPr>
    <p:cSldViewPr snapToGrid="0">
      <p:cViewPr>
        <p:scale>
          <a:sx n="125" d="100"/>
          <a:sy n="125" d="100"/>
        </p:scale>
        <p:origin x="-445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37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8/3/2021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jp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Қашқадарё вилояти, Шахрисабз шахри</a:t>
            </a:r>
            <a:endParaRPr lang="ru-RU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Мебел ишлаб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чиқаришда унинг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асосини тайёрлаш учун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ишлатиладиган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материалларнинг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турлари унчалик ҳам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кўп эмас, асосийлари ва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кенг тарқалганлари бу –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ДСП, МДФ ва ёғоч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массиви (ёғоч). Ушбу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лойиҳа ташаббускори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944 млн.сўм маблағ 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эвазига тадбиркорликни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бошлашни ва 1 йилда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ўртача қувватда 51,8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минг дона наличник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ва </a:t>
            </a:r>
            <a:r>
              <a:rPr lang="en-US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4,3 </a:t>
            </a: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минг </a:t>
            </a:r>
            <a:r>
              <a:rPr lang="en-US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m²</a:t>
            </a: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матрас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ишлаб чиқаришни ўз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олдига мақсад қилган</a:t>
            </a:r>
            <a:endParaRPr lang="ru-RU" sz="11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401733" y="1151487"/>
            <a:ext cx="1674288" cy="635000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 манзили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иқтисодий кўрсаткичлари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>
              <a:solidFill>
                <a:schemeClr val="bg1"/>
              </a:solidFill>
            </a:endParaRPr>
          </a:p>
          <a:p>
            <a:pPr algn="ctr" fontAlgn="base"/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ru-RU" sz="1400" b="1" dirty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Лойиҳа тавсифи</a:t>
            </a:r>
            <a:endParaRPr lang="ru-RU" b="1" cap="all" dirty="0">
              <a:solidFill>
                <a:schemeClr val="bg1"/>
              </a:solidFill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Ўз маблағи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Банк кредити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686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Ишчи ўрин сони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898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Ишга тушиш вақти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637578" y="5089610"/>
            <a:ext cx="6286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343.1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684191" y="6333304"/>
            <a:ext cx="670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600,9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9316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5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нафар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11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-202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050" dirty="0">
                <a:latin typeface="Bahnschrift SemiBold SemiConden" pitchFamily="34" charset="0"/>
              </a:rPr>
              <a:t>Лойиҳа қиймати </a:t>
            </a:r>
          </a:p>
        </p:txBody>
      </p:sp>
      <p:sp>
        <p:nvSpPr>
          <p:cNvPr id="170" name="Прямоугольник 169"/>
          <p:cNvSpPr/>
          <p:nvPr/>
        </p:nvSpPr>
        <p:spPr>
          <a:xfrm>
            <a:off x="5890056" y="5436977"/>
            <a:ext cx="7249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Bahnschrift SemiBold SemiConden" pitchFamily="34" charset="0"/>
              </a:rPr>
              <a:t>944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5761288" y="5864422"/>
            <a:ext cx="1018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>
                <a:latin typeface="Bahnschrift SemiBold SemiConden" pitchFamily="34" charset="0"/>
              </a:rPr>
              <a:t>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Н</a:t>
            </a:r>
            <a:r>
              <a:rPr lang="en-US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2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200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4199360" y="5147962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217437" y="6395786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355339" y="1188903"/>
            <a:ext cx="18054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altLang="ru-RU" sz="1600" b="1" dirty="0">
                <a:solidFill>
                  <a:srgbClr val="FEFEFE"/>
                </a:solidFill>
              </a:rPr>
              <a:t>МДФ наличник ва матрас</a:t>
            </a:r>
            <a:endParaRPr lang="uz-Cyrl-UZ" sz="1600" dirty="0"/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3232118" y="85952"/>
            <a:ext cx="58954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ctr"/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“</a:t>
            </a:r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МДФ наличник ва матраслар ишлаб чиқариш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"</a:t>
            </a:r>
            <a:endParaRPr lang="ru-RU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281893" y="4215425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Ўз-ўзини қоплаш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39447" y="2754225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453178" y="1889210"/>
            <a:ext cx="6431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4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ой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Соф жорий қиймат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7244" y="2481877"/>
            <a:ext cx="9476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1.55 млрд</a:t>
            </a:r>
          </a:p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     сўм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100" b="1" dirty="0">
                <a:solidFill>
                  <a:schemeClr val="bg1"/>
                </a:solidFill>
                <a:cs typeface="Arial" pitchFamily="34" charset="0"/>
              </a:rPr>
              <a:t>Ички даромадлилик даражаси(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5469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59%</a:t>
            </a:r>
            <a:endParaRPr lang="ru-RU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188654" y="2841539"/>
            <a:ext cx="111267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Зарарсизлик нуқтаси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BEP)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1319336" y="3248145"/>
            <a:ext cx="5132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18%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харажатлар тақсимоти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04867" y="429057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Бино қуриш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494448" y="21512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317777" y="1804543"/>
            <a:ext cx="96051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343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сўм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23400" y="2265317"/>
            <a:ext cx="1134533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Ускуналар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547308" y="2481876"/>
            <a:ext cx="11079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600,9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pic>
        <p:nvPicPr>
          <p:cNvPr id="103" name="Рисунок 102"/>
          <p:cNvPicPr/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056"/>
          <a:stretch/>
        </p:blipFill>
        <p:spPr bwMode="auto">
          <a:xfrm>
            <a:off x="399293" y="4483674"/>
            <a:ext cx="2553957" cy="168760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3" name="Рисунок 112"/>
          <p:cNvPicPr/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-1" r="28352" b="18391"/>
          <a:stretch/>
        </p:blipFill>
        <p:spPr bwMode="auto">
          <a:xfrm>
            <a:off x="9495046" y="4386080"/>
            <a:ext cx="2326429" cy="204943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655941" y="1703067"/>
            <a:ext cx="1355396" cy="113312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5543" y="3185873"/>
            <a:ext cx="1554170" cy="99002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19" name="Рисунок 11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576" y="2669892"/>
            <a:ext cx="1342858" cy="80571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5265</TotalTime>
  <Words>186</Words>
  <Application>Microsoft Office PowerPoint</Application>
  <PresentationFormat>Widescreen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SemiConden</vt:lpstr>
      <vt:lpstr>Calibri</vt:lpstr>
      <vt:lpstr>Calibri Light</vt:lpstr>
      <vt:lpstr>Times New Roman</vt:lpstr>
      <vt:lpstr>Тема Office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Пользователь Windows</cp:lastModifiedBy>
  <cp:revision>451</cp:revision>
  <dcterms:created xsi:type="dcterms:W3CDTF">2020-12-11T07:51:35Z</dcterms:created>
  <dcterms:modified xsi:type="dcterms:W3CDTF">2021-08-03T12:43:03Z</dcterms:modified>
</cp:coreProperties>
</file>